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4" d="100"/>
          <a:sy n="94" d="100"/>
        </p:scale>
        <p:origin x="-158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FEE1-D446-4487-971C-0A7AFB3C3B85}" type="datetimeFigureOut">
              <a:rPr lang="de-DE" smtClean="0"/>
              <a:t>27.08.2012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2E70B-01DC-4ADB-BAA7-05891E333F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6241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FEE1-D446-4487-971C-0A7AFB3C3B85}" type="datetimeFigureOut">
              <a:rPr lang="de-DE" smtClean="0"/>
              <a:t>27.08.2012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2E70B-01DC-4ADB-BAA7-05891E333F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5646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FEE1-D446-4487-971C-0A7AFB3C3B85}" type="datetimeFigureOut">
              <a:rPr lang="de-DE" smtClean="0"/>
              <a:t>27.08.2012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2E70B-01DC-4ADB-BAA7-05891E333F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4727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FEE1-D446-4487-971C-0A7AFB3C3B85}" type="datetimeFigureOut">
              <a:rPr lang="de-DE" smtClean="0"/>
              <a:t>27.08.2012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2E70B-01DC-4ADB-BAA7-05891E333F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3619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FEE1-D446-4487-971C-0A7AFB3C3B85}" type="datetimeFigureOut">
              <a:rPr lang="de-DE" smtClean="0"/>
              <a:t>27.08.2012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2E70B-01DC-4ADB-BAA7-05891E333F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6904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FEE1-D446-4487-971C-0A7AFB3C3B85}" type="datetimeFigureOut">
              <a:rPr lang="de-DE" smtClean="0"/>
              <a:t>27.08.2012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2E70B-01DC-4ADB-BAA7-05891E333F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9578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FEE1-D446-4487-971C-0A7AFB3C3B85}" type="datetimeFigureOut">
              <a:rPr lang="de-DE" smtClean="0"/>
              <a:t>27.08.2012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2E70B-01DC-4ADB-BAA7-05891E333F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1138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FEE1-D446-4487-971C-0A7AFB3C3B85}" type="datetimeFigureOut">
              <a:rPr lang="de-DE" smtClean="0"/>
              <a:t>27.08.2012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2E70B-01DC-4ADB-BAA7-05891E333F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1066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FEE1-D446-4487-971C-0A7AFB3C3B85}" type="datetimeFigureOut">
              <a:rPr lang="de-DE" smtClean="0"/>
              <a:t>27.08.2012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2E70B-01DC-4ADB-BAA7-05891E333F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1514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FEE1-D446-4487-971C-0A7AFB3C3B85}" type="datetimeFigureOut">
              <a:rPr lang="de-DE" smtClean="0"/>
              <a:t>27.08.2012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2E70B-01DC-4ADB-BAA7-05891E333F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6742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FEE1-D446-4487-971C-0A7AFB3C3B85}" type="datetimeFigureOut">
              <a:rPr lang="de-DE" smtClean="0"/>
              <a:t>27.08.2012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2E70B-01DC-4ADB-BAA7-05891E333F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7077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0FEE1-D446-4487-971C-0A7AFB3C3B85}" type="datetimeFigureOut">
              <a:rPr lang="de-DE" smtClean="0"/>
              <a:t>27.08.2012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2E70B-01DC-4ADB-BAA7-05891E333F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097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628800"/>
            <a:ext cx="1236142" cy="2446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844824"/>
            <a:ext cx="1162546" cy="2318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647" y="1623614"/>
            <a:ext cx="1376982" cy="2761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528819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Bildschirmpräsentation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</cp:revision>
  <dcterms:created xsi:type="dcterms:W3CDTF">2012-08-27T12:21:48Z</dcterms:created>
  <dcterms:modified xsi:type="dcterms:W3CDTF">2012-08-27T12:22:53Z</dcterms:modified>
</cp:coreProperties>
</file>